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48227</TotalTime>
  <Words>70459</Words>
  <Application>Microsoft Office PowerPoint</Application>
  <PresentationFormat>Widescreen</PresentationFormat>
  <Paragraphs>8767</Paragraphs>
  <Slides>686</Slides>
  <Notes>40</Notes>
  <HiddenSlides>142</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10823</cp:revision>
  <dcterms:created xsi:type="dcterms:W3CDTF">2015-10-09T06:09:34Z</dcterms:created>
  <dcterms:modified xsi:type="dcterms:W3CDTF">2023-03-20T02:22:30Z</dcterms:modified>
</cp:coreProperties>
</file>